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15" r:id="rId2"/>
    <p:sldId id="333" r:id="rId3"/>
    <p:sldId id="334" r:id="rId4"/>
    <p:sldId id="335" r:id="rId5"/>
    <p:sldId id="325" r:id="rId6"/>
    <p:sldId id="331" r:id="rId7"/>
    <p:sldId id="320" r:id="rId8"/>
    <p:sldId id="330" r:id="rId9"/>
    <p:sldId id="326" r:id="rId10"/>
    <p:sldId id="332" r:id="rId11"/>
    <p:sldId id="317" r:id="rId12"/>
    <p:sldId id="318" r:id="rId13"/>
    <p:sldId id="329" r:id="rId14"/>
    <p:sldId id="316" r:id="rId15"/>
    <p:sldId id="328" r:id="rId16"/>
    <p:sldId id="336" r:id="rId17"/>
    <p:sldId id="337" r:id="rId18"/>
    <p:sldId id="327" r:id="rId19"/>
    <p:sldId id="323" r:id="rId20"/>
    <p:sldId id="338" r:id="rId21"/>
    <p:sldId id="30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C0B5"/>
    <a:srgbClr val="E1D4CE"/>
    <a:srgbClr val="DFCBC2"/>
    <a:srgbClr val="E4B6A4"/>
    <a:srgbClr val="E1BAAB"/>
    <a:srgbClr val="E8B39C"/>
    <a:srgbClr val="E7B49F"/>
    <a:srgbClr val="D3BEAF"/>
    <a:srgbClr val="5C47A6"/>
    <a:srgbClr val="5241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EA1A9-7B66-4EBD-9466-654A2B77A73C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2A1C7-73C4-4768-A123-2F39F7988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83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39427-54A3-4A28-9919-98331857E0E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CABF-D964-40DF-B90D-282D3C1D0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9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39427-54A3-4A28-9919-98331857E0E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CABF-D964-40DF-B90D-282D3C1D0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6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39427-54A3-4A28-9919-98331857E0E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CABF-D964-40DF-B90D-282D3C1D0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1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39427-54A3-4A28-9919-98331857E0E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CABF-D964-40DF-B90D-282D3C1D0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5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39427-54A3-4A28-9919-98331857E0E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CABF-D964-40DF-B90D-282D3C1D0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1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39427-54A3-4A28-9919-98331857E0E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CABF-D964-40DF-B90D-282D3C1D0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86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39427-54A3-4A28-9919-98331857E0E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CABF-D964-40DF-B90D-282D3C1D0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68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39427-54A3-4A28-9919-98331857E0E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CABF-D964-40DF-B90D-282D3C1D0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3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39427-54A3-4A28-9919-98331857E0E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CABF-D964-40DF-B90D-282D3C1D0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4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39427-54A3-4A28-9919-98331857E0E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CABF-D964-40DF-B90D-282D3C1D0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7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39427-54A3-4A28-9919-98331857E0E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CABF-D964-40DF-B90D-282D3C1D0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39427-54A3-4A28-9919-98331857E0E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8CABF-D964-40DF-B90D-282D3C1D0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8.jpg"/><Relationship Id="rId7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79" y="-12879"/>
            <a:ext cx="12192000" cy="71384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406" y="1021899"/>
            <a:ext cx="2576481" cy="45804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37" y="972355"/>
            <a:ext cx="2604350" cy="46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4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" y="0"/>
            <a:ext cx="12179121" cy="7130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327" y="1017430"/>
            <a:ext cx="2578995" cy="45848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16699" y="1837648"/>
            <a:ext cx="240835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1600" dirty="0" smtClean="0"/>
              <a:t>↙ </a:t>
            </a:r>
            <a:r>
              <a:rPr lang="en-US" sz="1600" dirty="0" err="1" smtClean="0"/>
              <a:t>আগামীকাল</a:t>
            </a:r>
            <a:r>
              <a:rPr lang="en-US" sz="1600" dirty="0" smtClean="0"/>
              <a:t> </a:t>
            </a:r>
            <a:r>
              <a:rPr lang="en-US" sz="1600" dirty="0" err="1" smtClean="0"/>
              <a:t>চট্টগ্রাম</a:t>
            </a:r>
            <a:r>
              <a:rPr lang="en-US" sz="1600" dirty="0"/>
              <a:t> </a:t>
            </a:r>
            <a:r>
              <a:rPr lang="en-US" sz="1600" dirty="0" smtClean="0"/>
              <a:t>ও </a:t>
            </a:r>
            <a:r>
              <a:rPr lang="en-US" sz="1600" dirty="0" err="1" smtClean="0"/>
              <a:t>পাশ্ববর্তী</a:t>
            </a:r>
            <a:r>
              <a:rPr lang="en-US" sz="1600" dirty="0" smtClean="0"/>
              <a:t> </a:t>
            </a:r>
            <a:r>
              <a:rPr lang="en-US" sz="1600" dirty="0" err="1" smtClean="0"/>
              <a:t>এলাকায়</a:t>
            </a:r>
            <a:r>
              <a:rPr lang="en-US" sz="1600" dirty="0" smtClean="0"/>
              <a:t> </a:t>
            </a:r>
            <a:r>
              <a:rPr lang="en-US" sz="1600" dirty="0" err="1" smtClean="0"/>
              <a:t>বজ্র</a:t>
            </a:r>
            <a:r>
              <a:rPr lang="en-US" sz="1600" dirty="0" smtClean="0"/>
              <a:t> </a:t>
            </a:r>
            <a:r>
              <a:rPr lang="en-US" sz="1600" dirty="0" err="1" smtClean="0"/>
              <a:t>সহ</a:t>
            </a:r>
            <a:endParaRPr lang="bn-IN" sz="1600" dirty="0"/>
          </a:p>
          <a:p>
            <a:r>
              <a:rPr lang="en-US" sz="1600" dirty="0"/>
              <a:t> </a:t>
            </a:r>
            <a:r>
              <a:rPr lang="en-US" sz="1600" dirty="0" err="1"/>
              <a:t>ভারী</a:t>
            </a:r>
            <a:r>
              <a:rPr lang="en-US" sz="1600" dirty="0"/>
              <a:t> </a:t>
            </a:r>
            <a:r>
              <a:rPr lang="bn-IN" sz="1600" dirty="0"/>
              <a:t> </a:t>
            </a:r>
            <a:r>
              <a:rPr lang="en-US" sz="1600" dirty="0" err="1"/>
              <a:t>বর্ষন</a:t>
            </a:r>
            <a:r>
              <a:rPr lang="en-US" sz="1600" dirty="0"/>
              <a:t> </a:t>
            </a:r>
            <a:r>
              <a:rPr lang="en-US" sz="1600" dirty="0" err="1"/>
              <a:t>হতে</a:t>
            </a:r>
            <a:r>
              <a:rPr lang="en-US" sz="1600" dirty="0"/>
              <a:t> </a:t>
            </a:r>
            <a:r>
              <a:rPr lang="en-US" sz="1600" dirty="0" err="1"/>
              <a:t>পারে</a:t>
            </a:r>
            <a:r>
              <a:rPr lang="bn-IN" sz="1600" dirty="0"/>
              <a:t>।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38" y="2220387"/>
            <a:ext cx="1924046" cy="192404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73798" y="2642107"/>
            <a:ext cx="35886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Notification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08807" y="3155288"/>
            <a:ext cx="2224134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Weather update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243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2" t="902" r="17873" b="1768"/>
          <a:stretch/>
        </p:blipFill>
        <p:spPr>
          <a:xfrm>
            <a:off x="0" y="-1445"/>
            <a:ext cx="6556960" cy="68723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8" t="902" r="30959" b="3177"/>
          <a:stretch/>
        </p:blipFill>
        <p:spPr>
          <a:xfrm>
            <a:off x="6171757" y="0"/>
            <a:ext cx="6020243" cy="6870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61" y="850006"/>
            <a:ext cx="2600727" cy="4623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974" y="927280"/>
            <a:ext cx="2600727" cy="46235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9239" r="49205" b="59285"/>
          <a:stretch/>
        </p:blipFill>
        <p:spPr>
          <a:xfrm>
            <a:off x="4851917" y="1774673"/>
            <a:ext cx="2669550" cy="292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429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" y="-5339"/>
            <a:ext cx="12179121" cy="7130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2" y="940158"/>
            <a:ext cx="2600727" cy="46235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6" t="8914" r="-232" b="59331"/>
          <a:stretch/>
        </p:blipFill>
        <p:spPr>
          <a:xfrm>
            <a:off x="8392953" y="1815921"/>
            <a:ext cx="2708631" cy="29407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2897" y="2636768"/>
            <a:ext cx="3273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Social help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841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" y="-5339"/>
            <a:ext cx="12179121" cy="7130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6" t="8914" r="-232" b="59331"/>
          <a:stretch/>
        </p:blipFill>
        <p:spPr>
          <a:xfrm>
            <a:off x="8392953" y="1815921"/>
            <a:ext cx="2708631" cy="29407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2897" y="2636768"/>
            <a:ext cx="3273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Social help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78" y="971878"/>
            <a:ext cx="2594438" cy="461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79"/>
            <a:ext cx="12192000" cy="71384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8" r="-507"/>
          <a:stretch/>
        </p:blipFill>
        <p:spPr>
          <a:xfrm>
            <a:off x="4732324" y="914400"/>
            <a:ext cx="2557117" cy="53064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" t="11448" r="49606" b="66357"/>
          <a:stretch/>
        </p:blipFill>
        <p:spPr>
          <a:xfrm>
            <a:off x="8399091" y="1596981"/>
            <a:ext cx="3000780" cy="3000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 3"/>
          <p:cNvSpPr/>
          <p:nvPr/>
        </p:nvSpPr>
        <p:spPr>
          <a:xfrm>
            <a:off x="508057" y="2490816"/>
            <a:ext cx="37162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Farming tips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60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2" t="902" r="17873" b="1768"/>
          <a:stretch/>
        </p:blipFill>
        <p:spPr>
          <a:xfrm>
            <a:off x="1" y="-1444"/>
            <a:ext cx="6556960" cy="68723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8" t="902" r="30959" b="3177"/>
          <a:stretch/>
        </p:blipFill>
        <p:spPr>
          <a:xfrm>
            <a:off x="6171757" y="0"/>
            <a:ext cx="6020243" cy="68708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262358" y="2091571"/>
            <a:ext cx="38188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Farming Tips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74" y="880227"/>
            <a:ext cx="2569239" cy="4567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833" y="905985"/>
            <a:ext cx="2594986" cy="461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696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" y="0"/>
            <a:ext cx="12179121" cy="71308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9660" y="2113774"/>
            <a:ext cx="353737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Agricultural</a:t>
            </a:r>
          </a:p>
          <a:p>
            <a:pPr algn="ctr"/>
            <a:r>
              <a:rPr lang="en-GB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Site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62" r="2816" b="16008"/>
          <a:stretch/>
        </p:blipFill>
        <p:spPr>
          <a:xfrm>
            <a:off x="4726546" y="778140"/>
            <a:ext cx="2581943" cy="4802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942" y="2113774"/>
            <a:ext cx="2261584" cy="22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31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2" r="23477" b="287"/>
          <a:stretch/>
        </p:blipFill>
        <p:spPr>
          <a:xfrm>
            <a:off x="0" y="0"/>
            <a:ext cx="5345159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45159" y="0"/>
            <a:ext cx="684684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1"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1">
                  <a:tint val="66000"/>
                  <a:satMod val="1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119257" y="2638158"/>
            <a:ext cx="1174386" cy="5849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42" y="1081825"/>
            <a:ext cx="2665926" cy="47394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01" y="254356"/>
            <a:ext cx="1751107" cy="31130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995" y="267236"/>
            <a:ext cx="1742270" cy="30973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257" y="3575183"/>
            <a:ext cx="1744215" cy="31008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022" y="3600099"/>
            <a:ext cx="1734771" cy="30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48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1812" y="790806"/>
            <a:ext cx="76817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Future aspect of </a:t>
            </a:r>
            <a:r>
              <a:rPr lang="en-US" sz="54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AgroMan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032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" y="0"/>
            <a:ext cx="12179121" cy="713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222" y="1030307"/>
            <a:ext cx="2568128" cy="45655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89" y="926118"/>
            <a:ext cx="2626734" cy="46697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228" y="913238"/>
            <a:ext cx="2641874" cy="4696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1899948" y="2799327"/>
            <a:ext cx="19784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of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99119" y="2178467"/>
            <a:ext cx="356982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Artificial</a:t>
            </a:r>
          </a:p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intelligence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211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79" y="-12879"/>
            <a:ext cx="12192000" cy="71384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5" r="496"/>
          <a:stretch/>
        </p:blipFill>
        <p:spPr>
          <a:xfrm>
            <a:off x="4706550" y="695455"/>
            <a:ext cx="2582893" cy="5412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9" r="7982" b="937"/>
          <a:stretch/>
        </p:blipFill>
        <p:spPr>
          <a:xfrm>
            <a:off x="4706549" y="695455"/>
            <a:ext cx="2582893" cy="5399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273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55140" y="211256"/>
            <a:ext cx="7681718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Future aspect </a:t>
            </a:r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of </a:t>
            </a:r>
            <a:r>
              <a:rPr lang="en-US" sz="5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AgroMan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476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17378" y="2336393"/>
            <a:ext cx="10874326" cy="21852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Presented </a:t>
            </a:r>
            <a:r>
              <a:rPr lang="en-US" sz="5400" dirty="0" smtClean="0">
                <a:ln w="0"/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by</a:t>
            </a:r>
          </a:p>
          <a:p>
            <a:pPr algn="ctr"/>
            <a:r>
              <a:rPr lang="en-GB" sz="5400" dirty="0" smtClean="0">
                <a:ln w="0"/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Md</a:t>
            </a:r>
            <a:r>
              <a:rPr lang="en-GB" sz="5400" dirty="0" smtClean="0">
                <a:ln w="0"/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. </a:t>
            </a:r>
            <a:r>
              <a:rPr lang="en-GB" sz="5400" dirty="0" err="1" smtClean="0">
                <a:ln w="0"/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Jahed</a:t>
            </a:r>
            <a:r>
              <a:rPr lang="en-GB" sz="5400" dirty="0" smtClean="0">
                <a:ln w="0"/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GB" sz="5400" dirty="0" smtClean="0">
                <a:ln w="0"/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Hossain </a:t>
            </a:r>
            <a:r>
              <a:rPr lang="en-GB" sz="5400" dirty="0" err="1" smtClean="0">
                <a:ln w="0"/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Mirazz</a:t>
            </a:r>
            <a:endParaRPr lang="en-GB" sz="5400" dirty="0" smtClean="0">
              <a:ln w="0"/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  <a:p>
            <a:pPr algn="ctr"/>
            <a:endParaRPr lang="en-GB" sz="2800" dirty="0" smtClean="0">
              <a:ln w="0"/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6571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79" y="-12879"/>
            <a:ext cx="12192000" cy="71384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0099" y="2786888"/>
            <a:ext cx="24121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AgroFeed</a:t>
            </a:r>
            <a:endParaRPr lang="en-US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654" y="2253802"/>
            <a:ext cx="2420732" cy="1932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67" y="2465945"/>
            <a:ext cx="1500748" cy="1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0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2" t="902" r="17873" b="1768"/>
          <a:stretch/>
        </p:blipFill>
        <p:spPr>
          <a:xfrm>
            <a:off x="0" y="-1445"/>
            <a:ext cx="6556960" cy="68723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8" t="902" r="30959" b="3177"/>
          <a:stretch/>
        </p:blipFill>
        <p:spPr>
          <a:xfrm>
            <a:off x="6171757" y="0"/>
            <a:ext cx="6020243" cy="6870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46" y="849887"/>
            <a:ext cx="2589927" cy="4604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611" y="909391"/>
            <a:ext cx="2607100" cy="4634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019" y="4449530"/>
            <a:ext cx="1751527" cy="17515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6" r="701" b="26948"/>
          <a:stretch/>
        </p:blipFill>
        <p:spPr>
          <a:xfrm>
            <a:off x="4866711" y="909391"/>
            <a:ext cx="2561027" cy="317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643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" y="0"/>
            <a:ext cx="12179121" cy="71308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02764" y="2113774"/>
            <a:ext cx="237116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Loan </a:t>
            </a:r>
          </a:p>
          <a:p>
            <a:pPr algn="ctr"/>
            <a:r>
              <a:rPr lang="en-GB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Activity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62" r="2816" b="16008"/>
          <a:stretch/>
        </p:blipFill>
        <p:spPr>
          <a:xfrm>
            <a:off x="4726546" y="778140"/>
            <a:ext cx="2581943" cy="4802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" b="5916"/>
          <a:stretch/>
        </p:blipFill>
        <p:spPr>
          <a:xfrm>
            <a:off x="8600703" y="1968712"/>
            <a:ext cx="2299082" cy="24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0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" y="0"/>
            <a:ext cx="12179121" cy="7130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62" r="2816" b="16008"/>
          <a:stretch/>
        </p:blipFill>
        <p:spPr>
          <a:xfrm>
            <a:off x="4726546" y="778140"/>
            <a:ext cx="2581943" cy="4802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8" t="50586" r="428" b="22118"/>
          <a:stretch/>
        </p:blipFill>
        <p:spPr>
          <a:xfrm>
            <a:off x="8680361" y="2331076"/>
            <a:ext cx="2240924" cy="2579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" t="3568" r="2703"/>
          <a:stretch/>
        </p:blipFill>
        <p:spPr>
          <a:xfrm>
            <a:off x="4722933" y="953034"/>
            <a:ext cx="2589168" cy="468146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72571" y="2665854"/>
            <a:ext cx="31109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Loan form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263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" y="0"/>
            <a:ext cx="12179121" cy="7130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327" y="1017430"/>
            <a:ext cx="2578995" cy="45848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16699" y="1652080"/>
            <a:ext cx="240834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1400" dirty="0"/>
              <a:t>↕</a:t>
            </a:r>
            <a:r>
              <a:rPr lang="bn-IN" sz="1400" dirty="0" smtClean="0"/>
              <a:t>অগ্রনী ব্যাংক আপনার আবেদনটি গ্রহন করেছে</a:t>
            </a:r>
            <a:r>
              <a:rPr lang="en-US" sz="1400" dirty="0" smtClean="0"/>
              <a:t>।</a:t>
            </a:r>
            <a:endParaRPr lang="bn-IN" sz="1400" dirty="0"/>
          </a:p>
        </p:txBody>
      </p:sp>
      <p:sp>
        <p:nvSpPr>
          <p:cNvPr id="13" name="Rectangle 12"/>
          <p:cNvSpPr/>
          <p:nvPr/>
        </p:nvSpPr>
        <p:spPr>
          <a:xfrm>
            <a:off x="4808649" y="2237839"/>
            <a:ext cx="2408349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1400" dirty="0"/>
              <a:t>↕</a:t>
            </a:r>
            <a:r>
              <a:rPr lang="bn-IN" sz="1400" dirty="0" smtClean="0"/>
              <a:t>আপনার নিকটস্থ অগ্রনী ব্যাংক শাখায় আপনার </a:t>
            </a:r>
            <a:r>
              <a:rPr lang="en-US" sz="1400" dirty="0" err="1" smtClean="0"/>
              <a:t>ছবি</a:t>
            </a:r>
            <a:r>
              <a:rPr lang="en-US" sz="1400" dirty="0" smtClean="0"/>
              <a:t> ও </a:t>
            </a:r>
            <a:r>
              <a:rPr lang="en-US" sz="1400" dirty="0" err="1" smtClean="0"/>
              <a:t>ভোটার</a:t>
            </a:r>
            <a:r>
              <a:rPr lang="en-US" sz="1400" dirty="0" smtClean="0"/>
              <a:t> </a:t>
            </a:r>
            <a:r>
              <a:rPr lang="en-US" sz="1400" dirty="0" err="1" smtClean="0"/>
              <a:t>আইডি</a:t>
            </a:r>
            <a:r>
              <a:rPr lang="en-US" sz="1400" dirty="0" smtClean="0"/>
              <a:t> </a:t>
            </a:r>
            <a:r>
              <a:rPr lang="en-US" sz="1400" dirty="0" err="1" smtClean="0"/>
              <a:t>জমা</a:t>
            </a:r>
            <a:r>
              <a:rPr lang="en-US" sz="1400" dirty="0" smtClean="0"/>
              <a:t> </a:t>
            </a:r>
            <a:r>
              <a:rPr lang="en-US" sz="1400" dirty="0" err="1" smtClean="0"/>
              <a:t>দিয়ে</a:t>
            </a:r>
            <a:r>
              <a:rPr lang="en-US" sz="1400" dirty="0" smtClean="0"/>
              <a:t> </a:t>
            </a:r>
            <a:r>
              <a:rPr lang="bn-IN" sz="1400" dirty="0" smtClean="0"/>
              <a:t>যোগাযোগ করুন।</a:t>
            </a:r>
            <a:endParaRPr lang="bn-IN" sz="1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38" y="2220387"/>
            <a:ext cx="1924046" cy="192404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73798" y="2642107"/>
            <a:ext cx="35886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Notification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37138" y="3237293"/>
            <a:ext cx="200439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Bank feedback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400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" y="0"/>
            <a:ext cx="12179121" cy="71308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70650" y="2113774"/>
            <a:ext cx="283539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Weather </a:t>
            </a:r>
          </a:p>
          <a:p>
            <a:pPr algn="ctr"/>
            <a:r>
              <a:rPr lang="en-GB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Activity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62" r="2816" b="16008"/>
          <a:stretch/>
        </p:blipFill>
        <p:spPr>
          <a:xfrm>
            <a:off x="4726546" y="778140"/>
            <a:ext cx="2581943" cy="4802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2" t="3444" r="1512" b="73287"/>
          <a:stretch/>
        </p:blipFill>
        <p:spPr>
          <a:xfrm>
            <a:off x="8438086" y="1748126"/>
            <a:ext cx="2390023" cy="2485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1781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2" r="23477" b="287"/>
          <a:stretch/>
        </p:blipFill>
        <p:spPr>
          <a:xfrm>
            <a:off x="0" y="0"/>
            <a:ext cx="5345159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45159" y="0"/>
            <a:ext cx="684684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1"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1">
                  <a:tint val="66000"/>
                  <a:satMod val="1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119257" y="2638158"/>
            <a:ext cx="1174386" cy="5849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96" y="1096073"/>
            <a:ext cx="2657911" cy="4725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725" y="26533"/>
            <a:ext cx="1633566" cy="29041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566" y="52291"/>
            <a:ext cx="1633566" cy="29041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954" y="78047"/>
            <a:ext cx="1667291" cy="29640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725" y="3670478"/>
            <a:ext cx="1648093" cy="29299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03" y="3670477"/>
            <a:ext cx="1635167" cy="29069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19" y="3670477"/>
            <a:ext cx="1627406" cy="289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84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2558</TotalTime>
  <Words>82</Words>
  <Application>Microsoft Office PowerPoint</Application>
  <PresentationFormat>Widescreen</PresentationFormat>
  <Paragraphs>27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Vrinda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Rabby</dc:creator>
  <cp:lastModifiedBy>Microsoft account</cp:lastModifiedBy>
  <cp:revision>185</cp:revision>
  <dcterms:created xsi:type="dcterms:W3CDTF">2017-12-05T09:26:19Z</dcterms:created>
  <dcterms:modified xsi:type="dcterms:W3CDTF">2023-06-01T07:10:21Z</dcterms:modified>
</cp:coreProperties>
</file>